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35"/>
  </p:notesMasterIdLst>
  <p:sldIdLst>
    <p:sldId id="256" r:id="rId2"/>
    <p:sldId id="258" r:id="rId3"/>
    <p:sldId id="259" r:id="rId4"/>
    <p:sldId id="289" r:id="rId5"/>
    <p:sldId id="260" r:id="rId6"/>
    <p:sldId id="267" r:id="rId7"/>
    <p:sldId id="268" r:id="rId8"/>
    <p:sldId id="262" r:id="rId9"/>
    <p:sldId id="261" r:id="rId10"/>
    <p:sldId id="263" r:id="rId11"/>
    <p:sldId id="264" r:id="rId12"/>
    <p:sldId id="265" r:id="rId13"/>
    <p:sldId id="272" r:id="rId14"/>
    <p:sldId id="266" r:id="rId15"/>
    <p:sldId id="269" r:id="rId16"/>
    <p:sldId id="279" r:id="rId17"/>
    <p:sldId id="271" r:id="rId18"/>
    <p:sldId id="282" r:id="rId19"/>
    <p:sldId id="281" r:id="rId20"/>
    <p:sldId id="277" r:id="rId21"/>
    <p:sldId id="273" r:id="rId22"/>
    <p:sldId id="274" r:id="rId23"/>
    <p:sldId id="275" r:id="rId24"/>
    <p:sldId id="276" r:id="rId25"/>
    <p:sldId id="290" r:id="rId26"/>
    <p:sldId id="291" r:id="rId27"/>
    <p:sldId id="283" r:id="rId28"/>
    <p:sldId id="292" r:id="rId29"/>
    <p:sldId id="293" r:id="rId30"/>
    <p:sldId id="284" r:id="rId31"/>
    <p:sldId id="285" r:id="rId32"/>
    <p:sldId id="286" r:id="rId33"/>
    <p:sldId id="29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1065" autoAdjust="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441CC-3529-43CA-9F8A-257B7591C226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0642-3AAA-431F-9B7D-F2D17AD8C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70642-3AAA-431F-9B7D-F2D17AD8C1F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431A2-711F-42C5-8CB1-4E2D568F7782}" type="datetimeFigureOut">
              <a:rPr lang="en-US" smtClean="0"/>
              <a:pPr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583BF-582A-4818-813E-D2A68BEDA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7526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STUDY OF SUBSTATION EQUIPMENT AND </a:t>
            </a: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PROTECTION</a:t>
            </a:r>
            <a:endParaRPr lang="en-US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066800"/>
          </a:xfrm>
        </p:spPr>
        <p:txBody>
          <a:bodyPr>
            <a:normAutofit/>
          </a:bodyPr>
          <a:lstStyle/>
          <a:p>
            <a:pPr algn="l"/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BREATHER &amp; SILICA GEL (absorb moisture in air):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DURGACHINNI\Desktop\substation mini project\Image18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4800600" cy="5867400"/>
          </a:xfrm>
          <a:prstGeom prst="rect">
            <a:avLst/>
          </a:prstGeom>
          <a:noFill/>
        </p:spPr>
      </p:pic>
      <p:pic>
        <p:nvPicPr>
          <p:cNvPr id="6147" name="Picture 3" descr="C:\Documents and Settings\DURGACHINNI\Desktop\substation mini project\Image18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43434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20/31.5KV AND 132KV/33KV STEP DOWN TRANSFORMER: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DURGACHINNI\Desktop\substation mini project\Image17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524000"/>
            <a:ext cx="8153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50MVA,132KV/33KV STEP DOWN POWER TRANSFORMER: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DURGACHINNI\Desktop\substation mini project\Image17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76400"/>
            <a:ext cx="82296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33KV TRANSFORMER: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Documents and Settings\DURGACHINNI\Desktop\substation mini project\Image17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295400"/>
            <a:ext cx="80772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SF6 CIRCUIT BREAKER: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DURGACHINNI\Desktop\substation mini project\Image17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4419600" cy="5867400"/>
          </a:xfrm>
          <a:prstGeom prst="rect">
            <a:avLst/>
          </a:prstGeom>
          <a:noFill/>
        </p:spPr>
      </p:pic>
      <p:pic>
        <p:nvPicPr>
          <p:cNvPr id="9219" name="Picture 3" descr="C:\Documents and Settings\DURGACHINNI\Desktop\substation mini project\Image17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14400"/>
            <a:ext cx="44196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315200" cy="99060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LIGHTING ARRESTER &amp; SURGA METER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DURGACHINNI\Desktop\substation mini project\Image17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4419600" cy="5867400"/>
          </a:xfrm>
          <a:prstGeom prst="rect">
            <a:avLst/>
          </a:prstGeom>
          <a:noFill/>
        </p:spPr>
      </p:pic>
      <p:pic>
        <p:nvPicPr>
          <p:cNvPr id="4" name="Picture 2" descr="C:\Documents and Settings\DURGACHINNI\Desktop\substation mini project\Image18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990600"/>
            <a:ext cx="46482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CAPACITOR VOLTAGE T/F&amp; WAVE TRAPER: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DURGACHINNI\My Documents\Downloads\Capacitor-Voltage-Transform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3886200" cy="5638800"/>
          </a:xfrm>
          <a:prstGeom prst="rect">
            <a:avLst/>
          </a:prstGeom>
          <a:noFill/>
        </p:spPr>
      </p:pic>
      <p:pic>
        <p:nvPicPr>
          <p:cNvPr id="4" name="Picture 2" descr="C:\Documents and Settings\DURGACHINNI\My Documents\Downloads\image-upload-84-752702.jp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39624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CURRENT TRANSFORMER: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DURGACHINNI\Desktop\substation mini project\Image17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1219200"/>
            <a:ext cx="8305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12192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POTENTAIL TRANSFORMER: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DURGACHINNI\My Documents\Downloads\combined-ct-p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477000" cy="9144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Isolator: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photos\friends\my photos\substation mini project\isolat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295400"/>
            <a:ext cx="8610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05200" cy="914400"/>
          </a:xfrm>
        </p:spPr>
        <p:txBody>
          <a:bodyPr>
            <a:normAutofit/>
          </a:bodyPr>
          <a:lstStyle/>
          <a:p>
            <a:r>
              <a:rPr lang="en-US" sz="36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ABSTRACT:</a:t>
            </a:r>
            <a:endParaRPr lang="en-US" sz="36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economics of generation of electrical energy and the huge demands of power in the modern times require creation bigger power plant . These may be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hydro , thermal , atomic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etc . The transmission network is inevitable . large and high voltage transmission lines are necessary to transmit huge blocks of power from the source of generation to load centers . In b/w the power plant and ultimate consumer a number of transmission and switching stations have to be created . This is done by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SUBSTATION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. This mini project discuss various equipments and protection of a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220kv/132kv/33kv,DAIRY FARM SUBSTATION.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FLOAT CHARGER &amp; BOOST CHARGER: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DURGACHINNI\Desktop\substation mini project\Image18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267200" cy="5410200"/>
          </a:xfrm>
          <a:prstGeom prst="rect">
            <a:avLst/>
          </a:prstGeom>
          <a:noFill/>
        </p:spPr>
      </p:pic>
      <p:pic>
        <p:nvPicPr>
          <p:cNvPr id="4" name="Picture 2" descr="C:\Documents and Settings\DURGACHINNI\Desktop\substation mini project\Image18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219200"/>
            <a:ext cx="4191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0600" cy="10668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BATTERIES(heart of the sub station):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DURGACHINNI\Desktop\substation mini project\Image18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143000"/>
            <a:ext cx="85344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762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CONTROL PANELS: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Documents and Settings\DURGACHINNI\Desktop\substation mini project\Image18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143000"/>
            <a:ext cx="8382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DURGACHINNI\Desktop\substation mini project\Image18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0" cy="9144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RELAY PANEL: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DURGACHINNI\Desktop\substation mini project\Image18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1066800"/>
            <a:ext cx="81534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DURGACHINNI\Desktop\relay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915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DURGACHINNI\Desktop\merz-price-protec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99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PROTECTION:</a:t>
            </a:r>
            <a:endParaRPr lang="en-US" sz="40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RELAY CHARACTERISTICS: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SENSITIVITY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SPEED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SELECTIVITY</a:t>
            </a: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RELIABILITY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3581400"/>
            <a:ext cx="502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MEASUREMENT: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4572000"/>
            <a:ext cx="6477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MAGNITUDE MEASUREMENT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RATIO MEASUREMENT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PROTECT MEASUREMENT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LOGIC MEASUREMENT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Documents and Settings\DURGACHINNI\Desktop\mounting-of-buchholz-rel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3820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Documents and Settings\DURGACHINNI\Desktop\bucholtz-rel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3733800" cy="5105400"/>
          </a:xfrm>
          <a:prstGeom prst="rect">
            <a:avLst/>
          </a:prstGeom>
          <a:noFill/>
        </p:spPr>
      </p:pic>
      <p:pic>
        <p:nvPicPr>
          <p:cNvPr id="52227" name="Picture 3" descr="C:\Documents and Settings\DURGACHINNI\Desktop\cross-section-of-buchholtz-rel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371600"/>
            <a:ext cx="3810000" cy="502920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38199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BUCHHOLZ RELAY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SINGLE LINE DIAGRAM OF DAIRY FORM SUBSTATION</a:t>
            </a:r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pic>
        <p:nvPicPr>
          <p:cNvPr id="2050" name="Picture 2" descr="C:\Documents and Settings\DURGACHINNI\Desktop\LINE DI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3999" cy="6019800"/>
          </a:xfrm>
          <a:prstGeom prst="rect">
            <a:avLst/>
          </a:prstGeom>
          <a:noFill/>
        </p:spPr>
      </p:pic>
      <p:pic>
        <p:nvPicPr>
          <p:cNvPr id="4" name="Picture 2" descr="C:\Documents and Settings\DURGACHINNI\Desktop\LINE D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38200"/>
            <a:ext cx="9143999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686800" cy="6400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6644"/>
                <a:gridCol w="2808732"/>
                <a:gridCol w="3011424"/>
              </a:tblGrid>
              <a:tr h="73653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HV/LV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LINES/ TRANSFORMERS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RELAYS</a:t>
                      </a:r>
                      <a:endParaRPr lang="en-US" dirty="0"/>
                    </a:p>
                  </a:txBody>
                  <a:tcPr/>
                </a:tc>
              </a:tr>
              <a:tr h="7365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11KV/440V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DISTRIBUTED T/F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FUSE/HORN GAP FUSE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736530">
                <a:tc>
                  <a:txBody>
                    <a:bodyPr/>
                    <a:lstStyle/>
                    <a:p>
                      <a:r>
                        <a:rPr lang="en-US" dirty="0" smtClean="0"/>
                        <a:t>11KV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 CURRENT&amp; EARTH FAULT </a:t>
                      </a:r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dirty="0" smtClean="0"/>
                        <a:t>33KV/11KV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 CAPACITY&gt;8MVA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BUCHELOZ</a:t>
                      </a:r>
                      <a:endParaRPr lang="en-US" dirty="0"/>
                    </a:p>
                  </a:txBody>
                  <a:tcPr/>
                </a:tc>
              </a:tr>
              <a:tr h="1052186">
                <a:tc>
                  <a:txBody>
                    <a:bodyPr/>
                    <a:lstStyle/>
                    <a:p>
                      <a:r>
                        <a:rPr lang="en-US" dirty="0" smtClean="0"/>
                        <a:t>    “                                                                      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 CAPACITY&lt;8MVA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OVER CURRENT &amp; EARTH FAULT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dirty="0" smtClean="0"/>
                        <a:t>33KV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“</a:t>
                      </a:r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dirty="0" smtClean="0"/>
                        <a:t>132KV/33KV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 CAPACITY&lt;8MVA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“ &amp; DIFFERENTIAL </a:t>
                      </a:r>
                      <a:endParaRPr lang="en-US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dirty="0" smtClean="0"/>
                        <a:t>    “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 CAPACITY&gt;31.5MVA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 FLUX &amp;EXTICTION </a:t>
                      </a:r>
                      <a:endParaRPr lang="en-US" dirty="0"/>
                    </a:p>
                  </a:txBody>
                  <a:tcPr/>
                </a:tc>
              </a:tr>
              <a:tr h="736530">
                <a:tc>
                  <a:txBody>
                    <a:bodyPr/>
                    <a:lstStyle/>
                    <a:p>
                      <a:r>
                        <a:rPr lang="en-US" dirty="0" smtClean="0"/>
                        <a:t>132KV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 CURRENT</a:t>
                      </a:r>
                      <a:r>
                        <a:rPr lang="en-US" baseline="0" dirty="0" smtClean="0"/>
                        <a:t> &amp;EARTH FAULT&amp;DISTANCE</a:t>
                      </a:r>
                      <a:endParaRPr lang="en-US" dirty="0"/>
                    </a:p>
                  </a:txBody>
                  <a:tcPr/>
                </a:tc>
              </a:tr>
              <a:tr h="695612">
                <a:tc>
                  <a:txBody>
                    <a:bodyPr/>
                    <a:lstStyle/>
                    <a:p>
                      <a:r>
                        <a:rPr lang="en-US" dirty="0" smtClean="0"/>
                        <a:t>220KV/132KV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 CAPACITY&lt;=100MVA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OLTC BUCHEOLZ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381000"/>
          <a:ext cx="82296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20396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HV/LV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LINES/ TRANSFORMERS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RELAYS</a:t>
                      </a:r>
                      <a:endParaRPr lang="en-US" dirty="0"/>
                    </a:p>
                  </a:txBody>
                  <a:tcPr/>
                </a:tc>
              </a:tr>
              <a:tr h="1203960">
                <a:tc>
                  <a:txBody>
                    <a:bodyPr/>
                    <a:lstStyle/>
                    <a:p>
                      <a:r>
                        <a:rPr lang="en-US" dirty="0" smtClean="0"/>
                        <a:t>220KV/132KV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CAPACITY&gt;100MVA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RESTRICTED</a:t>
                      </a:r>
                      <a:r>
                        <a:rPr lang="en-US" baseline="0" dirty="0" smtClean="0"/>
                        <a:t> EARTH FAULT</a:t>
                      </a:r>
                      <a:endParaRPr lang="en-US" dirty="0"/>
                    </a:p>
                  </a:txBody>
                  <a:tcPr/>
                </a:tc>
              </a:tr>
              <a:tr h="1203960">
                <a:tc>
                  <a:txBody>
                    <a:bodyPr/>
                    <a:lstStyle/>
                    <a:p>
                      <a:r>
                        <a:rPr lang="en-US" dirty="0" smtClean="0"/>
                        <a:t>220KV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1&amp; DISTANCE 2</a:t>
                      </a:r>
                    </a:p>
                  </a:txBody>
                  <a:tcPr/>
                </a:tc>
              </a:tr>
              <a:tr h="1203960">
                <a:tc>
                  <a:txBody>
                    <a:bodyPr/>
                    <a:lstStyle/>
                    <a:p>
                      <a:r>
                        <a:rPr lang="en-US" dirty="0" smtClean="0"/>
                        <a:t>400KV/220KV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DIFFERENTIAL 1&amp; DIFFERENTIAL 2</a:t>
                      </a:r>
                      <a:endParaRPr lang="en-US" dirty="0"/>
                    </a:p>
                  </a:txBody>
                  <a:tcPr/>
                </a:tc>
              </a:tr>
              <a:tr h="1203960">
                <a:tc>
                  <a:txBody>
                    <a:bodyPr/>
                    <a:lstStyle/>
                    <a:p>
                      <a:r>
                        <a:rPr lang="en-US" dirty="0" smtClean="0"/>
                        <a:t>400KV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1&amp; DISTANCE 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3886200" cy="792162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10600" cy="5334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WE HAVE STUDIED  THE VARIOUS  EQUIPMENT AT 220KV/132KV/33KV DIARY FARM SUB STATION AND VARIOUS PROTECTIONS EMPLOYED FOR THEM.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WE LEARNED  1.SWITCH YARD EQUIPMENT</a:t>
            </a: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2.CONTROL 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4724400" cy="8382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REFERENCES:</a:t>
            </a:r>
            <a:endParaRPr lang="en-US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1355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SYSTEMS V.K MEHTA,ROHIT MEHTA.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SYSTEMS    B.R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GUPTA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www.google.com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www.electricalandelectronics.org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URGACHINNI\Desktop\Electricity_grid_simple-_North_America.sv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85344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algn="l"/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100MVA,220KV/132KV AUTO TRANSFORMER(step down t/f)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:</a:t>
            </a:r>
            <a:endParaRPr lang="en-US" sz="2400" b="1" u="sng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pic>
        <p:nvPicPr>
          <p:cNvPr id="3074" name="Picture 2" descr="C:\Documents and Settings\DURGACHINNI\Desktop\substation mini project\Image1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1143000"/>
            <a:ext cx="86106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1066800"/>
          </a:xfrm>
        </p:spPr>
        <p:txBody>
          <a:bodyPr>
            <a:normAutofit/>
          </a:bodyPr>
          <a:lstStyle/>
          <a:p>
            <a:pPr algn="l"/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ON LOAD TAP CHANGER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DURGACHINNI\Desktop\substation mini project\Image17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09600" y="1600200"/>
            <a:ext cx="792480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TAPPINGS AND OTHER EQUIPMENTS IN OLTC: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DURGACHINNI\Desktop\substation mini project\Image17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2895600" cy="5486400"/>
          </a:xfrm>
          <a:prstGeom prst="rect">
            <a:avLst/>
          </a:prstGeom>
          <a:noFill/>
        </p:spPr>
      </p:pic>
      <p:pic>
        <p:nvPicPr>
          <p:cNvPr id="11267" name="Picture 3" descr="C:\Documents and Settings\DURGACHINNI\Desktop\substation mini project\Image17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371600"/>
            <a:ext cx="3048000" cy="5486400"/>
          </a:xfrm>
          <a:prstGeom prst="rect">
            <a:avLst/>
          </a:prstGeom>
          <a:noFill/>
        </p:spPr>
      </p:pic>
      <p:pic>
        <p:nvPicPr>
          <p:cNvPr id="11268" name="Picture 4" descr="C:\Documents and Settings\DURGACHINNI\Desktop\substation mini project\Image17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371600"/>
            <a:ext cx="32004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en-US" sz="2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CONSERVATOR (store oil) </a:t>
            </a:r>
            <a:br>
              <a:rPr lang="en-US" sz="2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BUCHHOLZ RELAY(makes alarm or trips during </a:t>
            </a:r>
            <a:r>
              <a:rPr lang="en-US" sz="2700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en-US" sz="27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fault conditions</a:t>
            </a:r>
            <a:r>
              <a:rPr lang="en-US" sz="40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:</a:t>
            </a:r>
            <a:endParaRPr lang="en-US" sz="4000" b="1" u="sng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pic>
        <p:nvPicPr>
          <p:cNvPr id="5122" name="Picture 2" descr="C:\Documents and Settings\DURGACHINNI\Desktop\substation mini project\Image17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057400"/>
            <a:ext cx="8305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838200"/>
          </a:xfrm>
        </p:spPr>
        <p:txBody>
          <a:bodyPr>
            <a:normAutofit/>
          </a:bodyPr>
          <a:lstStyle/>
          <a:p>
            <a:pPr algn="l"/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RADIATORS(used for cooling purpose):</a:t>
            </a:r>
            <a:endParaRPr lang="en-US" sz="28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DURGACHINNI\Desktop\substation mini project\Image17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382</Words>
  <Application>Microsoft Office PowerPoint</Application>
  <PresentationFormat>On-screen Show (4:3)</PresentationFormat>
  <Paragraphs>90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Slide 1</vt:lpstr>
      <vt:lpstr>ABSTRACT:</vt:lpstr>
      <vt:lpstr>SINGLE LINE DIAGRAM OF DAIRY FORM SUBSTATION:</vt:lpstr>
      <vt:lpstr>Slide 4</vt:lpstr>
      <vt:lpstr>100MVA,220KV/132KV AUTO TRANSFORMER(step down t/f):</vt:lpstr>
      <vt:lpstr>ON LOAD TAP CHANGER:</vt:lpstr>
      <vt:lpstr>TAPPINGS AND OTHER EQUIPMENTS IN OLTC:</vt:lpstr>
      <vt:lpstr>CONSERVATOR (store oil)  BUCHHOLZ RELAY(makes alarm or trips during during fault conditions:</vt:lpstr>
      <vt:lpstr>RADIATORS(used for cooling purpose):</vt:lpstr>
      <vt:lpstr>BREATHER &amp; SILICA GEL (absorb moisture in air):</vt:lpstr>
      <vt:lpstr>20/31.5KV AND 132KV/33KV STEP DOWN TRANSFORMER:</vt:lpstr>
      <vt:lpstr>50MVA,132KV/33KV STEP DOWN POWER TRANSFORMER:</vt:lpstr>
      <vt:lpstr>33KV TRANSFORMER:</vt:lpstr>
      <vt:lpstr>SF6 CIRCUIT BREAKER:</vt:lpstr>
      <vt:lpstr>LIGHTING ARRESTER &amp; SURGA METER :</vt:lpstr>
      <vt:lpstr>CAPACITOR VOLTAGE T/F&amp; WAVE TRAPER:</vt:lpstr>
      <vt:lpstr>CURRENT TRANSFORMER:</vt:lpstr>
      <vt:lpstr>POTENTAIL TRANSFORMER:</vt:lpstr>
      <vt:lpstr>Isolator:</vt:lpstr>
      <vt:lpstr>FLOAT CHARGER &amp; BOOST CHARGER:</vt:lpstr>
      <vt:lpstr>BATTERIES(heart of the sub station):</vt:lpstr>
      <vt:lpstr>CONTROL PANELS:</vt:lpstr>
      <vt:lpstr>Slide 23</vt:lpstr>
      <vt:lpstr>RELAY PANEL:</vt:lpstr>
      <vt:lpstr>Slide 25</vt:lpstr>
      <vt:lpstr>Slide 26</vt:lpstr>
      <vt:lpstr>PROTECTION:</vt:lpstr>
      <vt:lpstr>Slide 28</vt:lpstr>
      <vt:lpstr>BUCHHOLZ RELAY</vt:lpstr>
      <vt:lpstr>Slide 30</vt:lpstr>
      <vt:lpstr>Slide 31</vt:lpstr>
      <vt:lpstr>CONCLUSION:</vt:lpstr>
      <vt:lpstr>REFERENCES: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EEE IEEE Projects</dc:title>
  <dc:subject>Electrical IEEE Projects</dc:subject>
  <dc:description>Electrical IEEE Projects</dc:description>
  <cp:lastModifiedBy>Brigade</cp:lastModifiedBy>
  <dcterms:created xsi:type="dcterms:W3CDTF">2011-06-09T08:32:45Z</dcterms:created>
  <dcterms:modified xsi:type="dcterms:W3CDTF">2011-08-25T18:52:06Z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Electrical IEEE Projects</vt:lpwstr>
  </property>
</Properties>
</file>